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4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B81CF-4320-9449-83EE-0508A074D056}" type="datetimeFigureOut">
              <a:rPr lang="fr-FR" smtClean="0"/>
              <a:t>19/01/18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C88B0-1E3D-CD42-AC82-0C9182F8D04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8661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FDDAE-39AA-1B42-82B6-95B4419E4B33}" type="datetimeFigureOut">
              <a:rPr lang="fr-FR" smtClean="0"/>
              <a:t>19/01/18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B4C97-77E5-884C-9EF4-E3A8FB9113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75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8699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6040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3297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29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5440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271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790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51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799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75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2692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7836A-47AB-394D-AE46-6F4082E8DA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83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Séminaire PA du 20 janvier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Groupe : </a:t>
            </a:r>
            <a:r>
              <a:rPr lang="mr-IN" dirty="0" smtClean="0"/>
              <a:t>…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6335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84981"/>
            <a:ext cx="8229600" cy="3541182"/>
          </a:xfrm>
        </p:spPr>
        <p:txBody>
          <a:bodyPr/>
          <a:lstStyle/>
          <a:p>
            <a:r>
              <a:rPr lang="fr-FR" dirty="0" smtClean="0"/>
              <a:t>Historique, organisation humaine, activités des 3 dernières années, bilan de l’année passée</a:t>
            </a:r>
          </a:p>
          <a:p>
            <a:r>
              <a:rPr lang="fr-FR" dirty="0" smtClean="0"/>
              <a:t>Projets pour 2018</a:t>
            </a:r>
          </a:p>
          <a:p>
            <a:r>
              <a:rPr lang="fr-FR" dirty="0" smtClean="0"/>
              <a:t>Points forts et opportunités à saisir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0951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Historique, organisation humaine, bilan de l’activité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28153"/>
            <a:ext cx="8229600" cy="4525963"/>
          </a:xfrm>
        </p:spPr>
        <p:txBody>
          <a:bodyPr>
            <a:normAutofit/>
          </a:bodyPr>
          <a:lstStyle/>
          <a:p>
            <a:r>
              <a:rPr lang="fr-FR" sz="24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Groupe monté en 2008/2009, a connu des heures de gloire et fait plusieurs fois le plein de l’ex-salle </a:t>
            </a:r>
            <a:r>
              <a:rPr lang="fr-FR" sz="2400" dirty="0" err="1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Russo</a:t>
            </a:r>
            <a:endParaRPr lang="fr-FR" sz="2400" dirty="0" smtClean="0">
              <a:solidFill>
                <a:srgbClr val="000000"/>
              </a:solidFill>
              <a:latin typeface="Helvetica"/>
              <a:ea typeface="Helvetica"/>
              <a:cs typeface="Helvetica"/>
            </a:endParaRPr>
          </a:p>
          <a:p>
            <a:r>
              <a:rPr lang="fr-FR" sz="24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Après une absence, Julien </a:t>
            </a:r>
            <a:r>
              <a:rPr lang="fr-FR" sz="2400" dirty="0" err="1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Barreteau</a:t>
            </a:r>
            <a:r>
              <a:rPr lang="fr-FR" sz="24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 a repris </a:t>
            </a:r>
            <a:r>
              <a:rPr lang="fr-FR" sz="2400" dirty="0" err="1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leflambeau</a:t>
            </a:r>
            <a:r>
              <a:rPr lang="fr-FR" sz="24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, en poste sur les thématiques distribution d’</a:t>
            </a:r>
            <a:r>
              <a:rPr lang="fr-FR" sz="2400" dirty="0" err="1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electricité</a:t>
            </a:r>
            <a:r>
              <a:rPr lang="fr-FR" sz="24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 au Ministère Transition Ecologique</a:t>
            </a:r>
          </a:p>
          <a:p>
            <a:r>
              <a:rPr lang="fr-FR" sz="24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Est </a:t>
            </a:r>
            <a:r>
              <a:rPr lang="fr-FR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le seul à </a:t>
            </a:r>
            <a:r>
              <a:rPr lang="fr-FR" sz="24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s'occuper </a:t>
            </a:r>
            <a:r>
              <a:rPr lang="fr-FR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du groupe, donc pas en mesure d'être représenté </a:t>
            </a:r>
            <a:r>
              <a:rPr lang="fr-FR" sz="24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samedi</a:t>
            </a:r>
            <a:endParaRPr lang="fr-FR" sz="2400" dirty="0">
              <a:solidFill>
                <a:srgbClr val="000000"/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550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7562"/>
            <a:ext cx="8229600" cy="239043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Projets pour 2018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0326" y="929561"/>
            <a:ext cx="8229600" cy="4525963"/>
          </a:xfrm>
        </p:spPr>
        <p:txBody>
          <a:bodyPr>
            <a:noAutofit/>
          </a:bodyPr>
          <a:lstStyle/>
          <a:p>
            <a:r>
              <a:rPr lang="fr-FR" sz="18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une </a:t>
            </a:r>
            <a:r>
              <a:rPr lang="fr-FR" sz="1800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conférence prévue en mars sur le scénario </a:t>
            </a:r>
            <a:r>
              <a:rPr lang="fr-FR" sz="1800" dirty="0" err="1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négawatt</a:t>
            </a:r>
            <a:r>
              <a:rPr lang="fr-FR" sz="1800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 (objet d'échanges mails avec toi)</a:t>
            </a:r>
          </a:p>
          <a:p>
            <a:r>
              <a:rPr lang="fr-FR" sz="18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la </a:t>
            </a:r>
            <a:r>
              <a:rPr lang="fr-FR" sz="1800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suivante sur les technologies de la transition énergétique, notamment dans le domaine de la mobilité (discuté avec Christophe en décembre) - je viserai juin</a:t>
            </a:r>
          </a:p>
          <a:p>
            <a:r>
              <a:rPr lang="fr-FR" sz="18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d'autres idées à creuser :</a:t>
            </a:r>
          </a:p>
          <a:p>
            <a:pPr lvl="1"/>
            <a:r>
              <a:rPr lang="fr-FR" sz="1600" i="1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Soirée </a:t>
            </a:r>
            <a:r>
              <a:rPr lang="fr-FR" sz="1600" i="1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anti- idées </a:t>
            </a:r>
            <a:r>
              <a:rPr lang="fr-FR" sz="1600" i="1" dirty="0" err="1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reçueComment</a:t>
            </a:r>
            <a:r>
              <a:rPr lang="fr-FR" sz="1600" i="1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 </a:t>
            </a:r>
            <a:r>
              <a:rPr lang="fr-FR" sz="1600" i="1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se passe le tournant énergétique (</a:t>
            </a:r>
            <a:r>
              <a:rPr lang="fr-FR" sz="1600" i="1" dirty="0" err="1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Energiewende</a:t>
            </a:r>
            <a:r>
              <a:rPr lang="fr-FR" sz="1600" i="1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) en Allemagne </a:t>
            </a:r>
            <a:endParaRPr lang="fr-FR" sz="1600" dirty="0">
              <a:solidFill>
                <a:srgbClr val="000000"/>
              </a:solidFill>
              <a:latin typeface="Helvetica"/>
              <a:ea typeface="Helvetica"/>
              <a:cs typeface="Helvetica"/>
            </a:endParaRPr>
          </a:p>
          <a:p>
            <a:pPr lvl="1"/>
            <a:r>
              <a:rPr lang="fr-FR" sz="1600" i="1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Quel </a:t>
            </a:r>
            <a:r>
              <a:rPr lang="fr-FR" sz="1600" i="1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est le surcoût des énergies renouvelables</a:t>
            </a:r>
            <a:r>
              <a:rPr lang="fr-FR" sz="1600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 </a:t>
            </a:r>
            <a:r>
              <a:rPr lang="fr-FR" sz="1600" i="1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?</a:t>
            </a:r>
            <a:endParaRPr lang="fr-FR" sz="1600" dirty="0" smtClean="0">
              <a:solidFill>
                <a:srgbClr val="000000"/>
              </a:solidFill>
              <a:latin typeface="Helvetica"/>
              <a:ea typeface="Helvetica"/>
              <a:cs typeface="Helvetica"/>
            </a:endParaRPr>
          </a:p>
          <a:p>
            <a:pPr lvl="1"/>
            <a:r>
              <a:rPr lang="fr-FR" sz="1600" i="1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Un </a:t>
            </a:r>
            <a:r>
              <a:rPr lang="fr-FR" sz="1600" i="1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scénario 100% renouvelable en 20</a:t>
            </a:r>
            <a:r>
              <a:rPr lang="fr-FR" sz="1600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5</a:t>
            </a:r>
            <a:r>
              <a:rPr lang="fr-FR" sz="1600" i="1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0</a:t>
            </a:r>
            <a:r>
              <a:rPr lang="fr-FR" sz="1600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 </a:t>
            </a:r>
            <a:r>
              <a:rPr lang="fr-FR" sz="1600" i="1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?</a:t>
            </a:r>
          </a:p>
          <a:p>
            <a:pPr lvl="1"/>
            <a:r>
              <a:rPr lang="fr-FR" sz="1600" i="1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Maîtrise </a:t>
            </a:r>
            <a:r>
              <a:rPr lang="fr-FR" sz="1600" i="1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de l’énergie : quels modèles économi</a:t>
            </a:r>
            <a:r>
              <a:rPr lang="fr-FR" sz="1600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q</a:t>
            </a:r>
            <a:r>
              <a:rPr lang="fr-FR" sz="1600" i="1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u</a:t>
            </a:r>
            <a:r>
              <a:rPr lang="fr-FR" sz="1600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e</a:t>
            </a:r>
            <a:r>
              <a:rPr lang="fr-FR" sz="1600" i="1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s </a:t>
            </a:r>
            <a:r>
              <a:rPr lang="fr-FR" sz="1600" i="1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?</a:t>
            </a:r>
          </a:p>
          <a:p>
            <a:pPr lvl="1"/>
            <a:r>
              <a:rPr lang="fr-FR" sz="1600" i="1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Climat </a:t>
            </a:r>
            <a:r>
              <a:rPr lang="fr-FR" sz="1600" i="1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: entre optimisme et </a:t>
            </a:r>
            <a:r>
              <a:rPr lang="fr-FR" sz="1600" i="1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inq</a:t>
            </a:r>
            <a:r>
              <a:rPr lang="fr-FR" sz="16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u</a:t>
            </a:r>
            <a:r>
              <a:rPr lang="fr-FR" sz="1600" i="1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i</a:t>
            </a:r>
            <a:r>
              <a:rPr lang="fr-FR" sz="16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é</a:t>
            </a:r>
            <a:r>
              <a:rPr lang="fr-FR" sz="1600" i="1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tudes</a:t>
            </a:r>
          </a:p>
          <a:p>
            <a:pPr lvl="1"/>
            <a:r>
              <a:rPr lang="fr-FR" sz="1600" i="1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Les </a:t>
            </a:r>
            <a:r>
              <a:rPr lang="fr-FR" sz="1600" i="1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marchés de</a:t>
            </a:r>
            <a:r>
              <a:rPr lang="fr-FR" sz="1600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 </a:t>
            </a:r>
            <a:r>
              <a:rPr lang="fr-FR" sz="1600" i="1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l</a:t>
            </a:r>
            <a:r>
              <a:rPr lang="fr-FR" sz="16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’</a:t>
            </a:r>
            <a:r>
              <a:rPr lang="fr-FR" sz="1600" i="1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énergie</a:t>
            </a:r>
          </a:p>
          <a:p>
            <a:pPr lvl="1"/>
            <a:r>
              <a:rPr lang="fr-FR" sz="1600" i="1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Soirée </a:t>
            </a:r>
            <a:r>
              <a:rPr lang="fr-FR" sz="1600" i="1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« innovations technologiques » (à</a:t>
            </a:r>
            <a:r>
              <a:rPr lang="fr-FR" sz="1600" dirty="0"/>
              <a:t> déterminer)</a:t>
            </a:r>
            <a:endParaRPr lang="fr-FR" sz="1200" dirty="0" smtClean="0">
              <a:solidFill>
                <a:srgbClr val="000000"/>
              </a:solidFill>
              <a:latin typeface="Helvetica"/>
              <a:ea typeface="Helvetica"/>
              <a:cs typeface="Helvetica"/>
            </a:endParaRPr>
          </a:p>
          <a:p>
            <a:r>
              <a:rPr lang="fr-FR" sz="18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Mais </a:t>
            </a:r>
            <a:r>
              <a:rPr lang="fr-FR" sz="1800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si </a:t>
            </a:r>
            <a:r>
              <a:rPr lang="fr-FR" sz="18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déjà </a:t>
            </a:r>
            <a:r>
              <a:rPr lang="fr-FR" sz="1800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3 cette année ça sera bien !</a:t>
            </a:r>
          </a:p>
          <a:p>
            <a:endParaRPr lang="fr-FR" sz="1800" dirty="0">
              <a:solidFill>
                <a:srgbClr val="000000"/>
              </a:solidFill>
              <a:latin typeface="Helvetica"/>
              <a:ea typeface="Helvetica"/>
              <a:cs typeface="Helvetica"/>
            </a:endParaRPr>
          </a:p>
          <a:p>
            <a:r>
              <a:rPr lang="fr-FR" sz="18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Prévus </a:t>
            </a:r>
            <a:r>
              <a:rPr lang="fr-FR" sz="1800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à chaque fois </a:t>
            </a:r>
            <a:r>
              <a:rPr lang="fr-FR" sz="18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: configuration </a:t>
            </a:r>
            <a:r>
              <a:rPr lang="fr-FR" sz="1800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classique </a:t>
            </a:r>
            <a:r>
              <a:rPr lang="fr-FR" sz="1800" dirty="0" err="1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conf</a:t>
            </a:r>
            <a:r>
              <a:rPr lang="fr-FR" sz="1800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 + buffet, entre 1 et 3 intervenants</a:t>
            </a:r>
            <a:r>
              <a:rPr lang="fr-FR" sz="1800" dirty="0"/>
              <a:t>.</a:t>
            </a:r>
          </a:p>
          <a:p>
            <a:endParaRPr lang="fr-FR" sz="18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962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Points forts et opportunités à saisir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Compléter l’équipe historique de base autour de Julien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78771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302</Words>
  <Application>Microsoft Macintosh PowerPoint</Application>
  <PresentationFormat>Présentation à l'écran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Séminaire PA du 20 janvier</vt:lpstr>
      <vt:lpstr>Sommaire</vt:lpstr>
      <vt:lpstr>Historique, organisation humaine, bilan de l’activité</vt:lpstr>
      <vt:lpstr>Projets pour 2018</vt:lpstr>
      <vt:lpstr>Points forts et opportunités à saisir</vt:lpstr>
    </vt:vector>
  </TitlesOfParts>
  <Company>Movendi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 PA du 20 janvier</dc:title>
  <dc:creator>Dominique de Robillard</dc:creator>
  <cp:lastModifiedBy>Dominique de Robillard</cp:lastModifiedBy>
  <cp:revision>5</cp:revision>
  <dcterms:created xsi:type="dcterms:W3CDTF">2018-01-09T11:46:35Z</dcterms:created>
  <dcterms:modified xsi:type="dcterms:W3CDTF">2018-01-19T16:00:37Z</dcterms:modified>
</cp:coreProperties>
</file>