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5" d="100"/>
          <a:sy n="85" d="100"/>
        </p:scale>
        <p:origin x="155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2B81CF-4320-9449-83EE-0508A074D056}" type="datetimeFigureOut">
              <a:rPr lang="fr-FR" smtClean="0"/>
              <a:t>18/01/2018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0C88B0-1E3D-CD42-AC82-0C9182F8D0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4886613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AFDDAE-39AA-1B42-82B6-95B4419E4B33}" type="datetimeFigureOut">
              <a:rPr lang="fr-FR" smtClean="0"/>
              <a:t>18/01/2018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EB4C97-77E5-884C-9EF4-E3A8FB9113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77541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20/01/18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Séminaire des régions Ponts Alumni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7836A-47AB-394D-AE46-6F4082E8DA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8699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20/01/18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Séminaire des régions Ponts Alumni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7836A-47AB-394D-AE46-6F4082E8DA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6040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20/01/18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Séminaire des régions Ponts Alumni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7836A-47AB-394D-AE46-6F4082E8DA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3297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20/01/18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Séminaire des régions Ponts Alumni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7836A-47AB-394D-AE46-6F4082E8DA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9290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20/01/18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Séminaire des régions Ponts Alumni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7836A-47AB-394D-AE46-6F4082E8DA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454403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20/01/18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Séminaire des régions Ponts Alumni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7836A-47AB-394D-AE46-6F4082E8DA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9271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20/01/18</a:t>
            </a: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Séminaire des régions Ponts Alumni</a:t>
            </a: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7836A-47AB-394D-AE46-6F4082E8DA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097906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20/01/18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Séminaire des régions Ponts Alumni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7836A-47AB-394D-AE46-6F4082E8DA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2514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20/01/18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Séminaire des régions Ponts Alumni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7836A-47AB-394D-AE46-6F4082E8DA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479984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20/01/18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Séminaire des régions Ponts Alumni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7836A-47AB-394D-AE46-6F4082E8DA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117569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20/01/18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Séminaire des régions Ponts Alumni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7836A-47AB-394D-AE46-6F4082E8DA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26920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20/01/18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Séminaire des régions Ponts Alumni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67836A-47AB-394D-AE46-6F4082E8DA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55834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dirty="0"/>
              <a:t>Séminaire PA du 20 janvier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Groupe : Transports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20/01/18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Séminaire des régions Ponts Alumni</a:t>
            </a:r>
          </a:p>
        </p:txBody>
      </p:sp>
    </p:spTree>
    <p:extLst>
      <p:ext uri="{BB962C8B-B14F-4D97-AF65-F5344CB8AC3E}">
        <p14:creationId xmlns:p14="http://schemas.microsoft.com/office/powerpoint/2010/main" val="6763358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Sommaire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584981"/>
            <a:ext cx="8229600" cy="3541182"/>
          </a:xfrm>
        </p:spPr>
        <p:txBody>
          <a:bodyPr/>
          <a:lstStyle/>
          <a:p>
            <a:r>
              <a:rPr lang="fr-FR" dirty="0"/>
              <a:t>Historique, organisation humaine, activités des 3 dernières années, bilan de l’année passée</a:t>
            </a:r>
          </a:p>
          <a:p>
            <a:r>
              <a:rPr lang="fr-FR" dirty="0"/>
              <a:t>Projets pour 2018</a:t>
            </a:r>
          </a:p>
          <a:p>
            <a:r>
              <a:rPr lang="fr-FR" dirty="0"/>
              <a:t>Points forts et opportunités à saisir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20/01/18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Séminaire des régions Ponts Alumni</a:t>
            </a:r>
          </a:p>
        </p:txBody>
      </p:sp>
    </p:spTree>
    <p:extLst>
      <p:ext uri="{BB962C8B-B14F-4D97-AF65-F5344CB8AC3E}">
        <p14:creationId xmlns:p14="http://schemas.microsoft.com/office/powerpoint/2010/main" val="36209512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Historique, organisation humaine, bilan de l’activité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20/01/18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Séminaire des régions Ponts Alumni</a:t>
            </a:r>
          </a:p>
        </p:txBody>
      </p:sp>
      <p:graphicFrame>
        <p:nvGraphicFramePr>
          <p:cNvPr id="7" name="Tableau 6">
            <a:extLst>
              <a:ext uri="{FF2B5EF4-FFF2-40B4-BE49-F238E27FC236}">
                <a16:creationId xmlns:a16="http://schemas.microsoft.com/office/drawing/2014/main" id="{D86A989C-3D5C-43D2-BC45-011FE043FA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3900865"/>
              </p:ext>
            </p:extLst>
          </p:nvPr>
        </p:nvGraphicFramePr>
        <p:xfrm>
          <a:off x="564444" y="1589264"/>
          <a:ext cx="8122356" cy="4028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91734">
                  <a:extLst>
                    <a:ext uri="{9D8B030D-6E8A-4147-A177-3AD203B41FA5}">
                      <a16:colId xmlns:a16="http://schemas.microsoft.com/office/drawing/2014/main" val="3165407062"/>
                    </a:ext>
                  </a:extLst>
                </a:gridCol>
                <a:gridCol w="1952977">
                  <a:extLst>
                    <a:ext uri="{9D8B030D-6E8A-4147-A177-3AD203B41FA5}">
                      <a16:colId xmlns:a16="http://schemas.microsoft.com/office/drawing/2014/main" val="1736103426"/>
                    </a:ext>
                  </a:extLst>
                </a:gridCol>
                <a:gridCol w="1636889">
                  <a:extLst>
                    <a:ext uri="{9D8B030D-6E8A-4147-A177-3AD203B41FA5}">
                      <a16:colId xmlns:a16="http://schemas.microsoft.com/office/drawing/2014/main" val="1482503550"/>
                    </a:ext>
                  </a:extLst>
                </a:gridCol>
                <a:gridCol w="2940756">
                  <a:extLst>
                    <a:ext uri="{9D8B030D-6E8A-4147-A177-3AD203B41FA5}">
                      <a16:colId xmlns:a16="http://schemas.microsoft.com/office/drawing/2014/main" val="1855063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Types d’événements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2015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2016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2017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41072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Diners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G. Savary (député)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P. Jeantet (SNCF Réseau)</a:t>
                      </a:r>
                    </a:p>
                    <a:p>
                      <a:r>
                        <a:rPr lang="fr-FR" dirty="0"/>
                        <a:t>2 dîners annulés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86509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Visites de sites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Chantier LGV SEA (avec Vinci)</a:t>
                      </a:r>
                    </a:p>
                    <a:p>
                      <a:r>
                        <a:rPr lang="fr-FR" dirty="0"/>
                        <a:t>Chantier Gare Rosa Parks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/>
                        <a:t>Navya</a:t>
                      </a:r>
                      <a:r>
                        <a:rPr lang="fr-FR" dirty="0"/>
                        <a:t> (Lyon) </a:t>
                      </a:r>
                    </a:p>
                    <a:p>
                      <a:r>
                        <a:rPr lang="fr-FR" dirty="0"/>
                        <a:t>Rhône Express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82550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Conférences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Mobilité et Numérique à l’Assemblée Nationale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ITS Lyon avec Jean </a:t>
                      </a:r>
                      <a:r>
                        <a:rPr lang="fr-FR" dirty="0" err="1"/>
                        <a:t>Coldefy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Lancement d’un cycle Smart </a:t>
                      </a:r>
                      <a:r>
                        <a:rPr lang="fr-FR" dirty="0" err="1"/>
                        <a:t>Mobility</a:t>
                      </a:r>
                      <a:r>
                        <a:rPr lang="fr-FR" dirty="0"/>
                        <a:t> avec IESF et Telecom : 1 conférence sur le </a:t>
                      </a:r>
                      <a:r>
                        <a:rPr lang="fr-FR" dirty="0" err="1"/>
                        <a:t>MaaS</a:t>
                      </a:r>
                      <a:r>
                        <a:rPr lang="fr-FR" dirty="0"/>
                        <a:t> organisée par 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38853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Networking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0948855"/>
                  </a:ext>
                </a:extLst>
              </a:tr>
            </a:tbl>
          </a:graphicData>
        </a:graphic>
      </p:graphicFrame>
      <p:sp>
        <p:nvSpPr>
          <p:cNvPr id="9" name="Espace réservé du contenu 8">
            <a:extLst>
              <a:ext uri="{FF2B5EF4-FFF2-40B4-BE49-F238E27FC236}">
                <a16:creationId xmlns:a16="http://schemas.microsoft.com/office/drawing/2014/main" id="{5F226C3F-6599-45AF-85C7-F7C62C9E31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0089" y="5631815"/>
            <a:ext cx="8229600" cy="4525963"/>
          </a:xfrm>
        </p:spPr>
        <p:txBody>
          <a:bodyPr>
            <a:normAutofit/>
          </a:bodyPr>
          <a:lstStyle/>
          <a:p>
            <a:r>
              <a:rPr lang="fr-FR" sz="1800" dirty="0"/>
              <a:t>1 bureau de 3 pers. : M. Astier (Artimon), M. Bizien (SNCF Réseau), I. Terrier (</a:t>
            </a:r>
            <a:r>
              <a:rPr lang="fr-FR" sz="1800" dirty="0" err="1"/>
              <a:t>Lyrae</a:t>
            </a:r>
            <a:r>
              <a:rPr lang="fr-FR" sz="1800" dirty="0"/>
              <a:t>)</a:t>
            </a:r>
          </a:p>
          <a:p>
            <a:r>
              <a:rPr lang="fr-FR" sz="1800" dirty="0"/>
              <a:t>Renouvellement du Président cette année</a:t>
            </a:r>
          </a:p>
        </p:txBody>
      </p:sp>
    </p:spTree>
    <p:extLst>
      <p:ext uri="{BB962C8B-B14F-4D97-AF65-F5344CB8AC3E}">
        <p14:creationId xmlns:p14="http://schemas.microsoft.com/office/powerpoint/2010/main" val="9145505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Projets pour 2018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3 dîners « Transport Public » avec JP </a:t>
            </a:r>
            <a:r>
              <a:rPr lang="fr-FR" dirty="0" err="1"/>
              <a:t>Farandou</a:t>
            </a:r>
            <a:r>
              <a:rPr lang="fr-FR" dirty="0"/>
              <a:t>, T. Mallet et L. </a:t>
            </a:r>
            <a:r>
              <a:rPr lang="fr-FR" dirty="0" err="1"/>
              <a:t>Batlle</a:t>
            </a:r>
            <a:endParaRPr lang="fr-FR" dirty="0"/>
          </a:p>
          <a:p>
            <a:r>
              <a:rPr lang="fr-FR" dirty="0"/>
              <a:t>Dîners « ferroviaire »</a:t>
            </a:r>
          </a:p>
          <a:p>
            <a:r>
              <a:rPr lang="fr-FR" dirty="0"/>
              <a:t>Visites de site : Grand Paris, Ligne 11 et 14 ?</a:t>
            </a:r>
          </a:p>
          <a:p>
            <a:r>
              <a:rPr lang="fr-FR" dirty="0"/>
              <a:t>2 </a:t>
            </a:r>
            <a:r>
              <a:rPr lang="fr-FR" dirty="0" err="1"/>
              <a:t>networkings</a:t>
            </a:r>
            <a:endParaRPr lang="fr-FR" dirty="0"/>
          </a:p>
          <a:p>
            <a:r>
              <a:rPr lang="fr-FR" dirty="0"/>
              <a:t>Cycle Smart </a:t>
            </a:r>
            <a:r>
              <a:rPr lang="fr-FR" dirty="0" err="1"/>
              <a:t>Mobility</a:t>
            </a:r>
            <a:r>
              <a:rPr lang="fr-FR" dirty="0"/>
              <a:t> : en attente propositions des partenaires IESF et Telecom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20/01/18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Séminaire des régions Ponts Alumni</a:t>
            </a:r>
          </a:p>
        </p:txBody>
      </p:sp>
    </p:spTree>
    <p:extLst>
      <p:ext uri="{BB962C8B-B14F-4D97-AF65-F5344CB8AC3E}">
        <p14:creationId xmlns:p14="http://schemas.microsoft.com/office/powerpoint/2010/main" val="29819626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Points forts et opportunités à saisir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r-FR" dirty="0"/>
              <a:t>Transports cœur de métier des ponts </a:t>
            </a:r>
            <a:r>
              <a:rPr lang="fr-FR" dirty="0">
                <a:sym typeface="Wingdings" panose="05000000000000000000" pitchFamily="2" charset="2"/>
              </a:rPr>
              <a:t> très nombreux camarades aux affaires</a:t>
            </a:r>
          </a:p>
          <a:p>
            <a:r>
              <a:rPr lang="fr-FR" dirty="0">
                <a:sym typeface="Wingdings" panose="05000000000000000000" pitchFamily="2" charset="2"/>
              </a:rPr>
              <a:t>Nouvelle Maison des Ponts  un lieu ouvert</a:t>
            </a:r>
          </a:p>
          <a:p>
            <a:r>
              <a:rPr lang="fr-FR" dirty="0">
                <a:sym typeface="Wingdings" panose="05000000000000000000" pitchFamily="2" charset="2"/>
              </a:rPr>
              <a:t>Volonté du groupe de monter des événements en commun (digital, construction, …) avec d’autres groupes, en province, avec d’autres associations d’anciens</a:t>
            </a:r>
          </a:p>
          <a:p>
            <a:endParaRPr lang="fr-FR" dirty="0">
              <a:sym typeface="Wingdings" panose="05000000000000000000" pitchFamily="2" charset="2"/>
            </a:endParaRPr>
          </a:p>
          <a:p>
            <a:r>
              <a:rPr lang="fr-FR" dirty="0">
                <a:sym typeface="Wingdings" panose="05000000000000000000" pitchFamily="2" charset="2"/>
              </a:rPr>
              <a:t>Mais …</a:t>
            </a:r>
          </a:p>
          <a:p>
            <a:r>
              <a:rPr lang="fr-FR" dirty="0">
                <a:sym typeface="Wingdings" panose="05000000000000000000" pitchFamily="2" charset="2"/>
              </a:rPr>
              <a:t>très forte sollicitation et concurrence (obligation d’annuler 2 dîners pour cause de manque de public)</a:t>
            </a:r>
          </a:p>
          <a:p>
            <a:r>
              <a:rPr lang="fr-FR" dirty="0">
                <a:sym typeface="Wingdings" panose="05000000000000000000" pitchFamily="2" charset="2"/>
              </a:rPr>
              <a:t>difficultés à obtenir des OK pour les visites de sites</a:t>
            </a:r>
          </a:p>
          <a:p>
            <a:r>
              <a:rPr lang="fr-FR" dirty="0">
                <a:sym typeface="Wingdings" panose="05000000000000000000" pitchFamily="2" charset="2"/>
              </a:rPr>
              <a:t>peu de personnes impliquées réellement dans l’organisation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20/01/18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Séminaire des régions Ponts Alumni</a:t>
            </a:r>
          </a:p>
        </p:txBody>
      </p:sp>
    </p:spTree>
    <p:extLst>
      <p:ext uri="{BB962C8B-B14F-4D97-AF65-F5344CB8AC3E}">
        <p14:creationId xmlns:p14="http://schemas.microsoft.com/office/powerpoint/2010/main" val="411787710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</TotalTime>
  <Words>271</Words>
  <Application>Microsoft Office PowerPoint</Application>
  <PresentationFormat>Affichage à l'écran (4:3)</PresentationFormat>
  <Paragraphs>55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9" baseType="lpstr">
      <vt:lpstr>Arial</vt:lpstr>
      <vt:lpstr>Calibri</vt:lpstr>
      <vt:lpstr>Wingdings</vt:lpstr>
      <vt:lpstr>Thème Office</vt:lpstr>
      <vt:lpstr>Séminaire PA du 20 janvier</vt:lpstr>
      <vt:lpstr>Sommaire</vt:lpstr>
      <vt:lpstr>Historique, organisation humaine, bilan de l’activité</vt:lpstr>
      <vt:lpstr>Projets pour 2018</vt:lpstr>
      <vt:lpstr>Points forts et opportunités à saisir</vt:lpstr>
    </vt:vector>
  </TitlesOfParts>
  <Company>Movendi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Séminaire PA du 20 janvier</dc:title>
  <dc:creator>Dominique de Robillard</dc:creator>
  <cp:lastModifiedBy>Manuel ASTIER</cp:lastModifiedBy>
  <cp:revision>8</cp:revision>
  <dcterms:created xsi:type="dcterms:W3CDTF">2018-01-09T11:46:35Z</dcterms:created>
  <dcterms:modified xsi:type="dcterms:W3CDTF">2018-01-18T21:04:07Z</dcterms:modified>
</cp:coreProperties>
</file>