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48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B81CF-4320-9449-83EE-0508A074D056}" type="datetimeFigureOut">
              <a:rPr lang="fr-FR" smtClean="0"/>
              <a:t>18/01/2018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C88B0-1E3D-CD42-AC82-0C9182F8D0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8661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FDDAE-39AA-1B42-82B6-95B4419E4B33}" type="datetimeFigureOut">
              <a:rPr lang="fr-FR" smtClean="0"/>
              <a:t>18/01/2018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B4C97-77E5-884C-9EF4-E3A8FB911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75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B4C97-77E5-884C-9EF4-E3A8FB9113C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606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des régions Ponts Alumni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836A-47AB-394D-AE46-6F4082E8DA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69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des régions Ponts Alumni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836A-47AB-394D-AE46-6F4082E8DA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04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des régions Ponts Alumni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836A-47AB-394D-AE46-6F4082E8DA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29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des régions Ponts Alumni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836A-47AB-394D-AE46-6F4082E8DA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29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des régions Ponts Alumni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836A-47AB-394D-AE46-6F4082E8DA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44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des régions Ponts Alumni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836A-47AB-394D-AE46-6F4082E8DA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27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20/01/18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des régions Ponts Alumni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836A-47AB-394D-AE46-6F4082E8DA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79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des régions Ponts Alumni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836A-47AB-394D-AE46-6F4082E8DA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51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20/01/18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des régions Ponts Alumni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836A-47AB-394D-AE46-6F4082E8DA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99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des régions Ponts Alumni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836A-47AB-394D-AE46-6F4082E8DA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75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des régions Ponts Alumni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836A-47AB-394D-AE46-6F4082E8DA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69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20/01/18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Séminaire des régions Ponts Alumni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7836A-47AB-394D-AE46-6F4082E8DA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83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Séminaire PA du 20 janvier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Groupe </a:t>
            </a:r>
            <a:r>
              <a:rPr lang="fr-FR" dirty="0" smtClean="0"/>
              <a:t>Toulousain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des régions Ponts Alumni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33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Historique, organisation humaine, bilan de l’activité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r-FR" dirty="0" smtClean="0"/>
              <a:t>Lancement du groupe : 29/11/2016 ,siège Bouygues à Toulouse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err="1" smtClean="0"/>
              <a:t>co</a:t>
            </a:r>
            <a:r>
              <a:rPr lang="fr-FR" dirty="0" smtClean="0"/>
              <a:t> animateurs : Jean Louis </a:t>
            </a:r>
            <a:r>
              <a:rPr lang="fr-FR" dirty="0" err="1" smtClean="0"/>
              <a:t>Deligny</a:t>
            </a:r>
            <a:r>
              <a:rPr lang="fr-FR" dirty="0" smtClean="0"/>
              <a:t> / Paul Vilar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intervention  de JL </a:t>
            </a:r>
            <a:r>
              <a:rPr lang="fr-FR" dirty="0" err="1" smtClean="0"/>
              <a:t>Deligny</a:t>
            </a:r>
            <a:r>
              <a:rPr lang="fr-FR" dirty="0" smtClean="0"/>
              <a:t> sur la future 3</a:t>
            </a:r>
            <a:r>
              <a:rPr lang="fr-FR" baseline="30000" dirty="0" smtClean="0"/>
              <a:t>ème</a:t>
            </a:r>
            <a:r>
              <a:rPr lang="fr-FR" dirty="0" smtClean="0"/>
              <a:t> ligne du Métro de Toulouse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Cocktail de fin de journée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10  camarades présents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Soirée du19/01/2017 :conférence +galette des rois / au </a:t>
            </a:r>
            <a:r>
              <a:rPr lang="fr-FR" dirty="0" err="1" smtClean="0"/>
              <a:t>Fablab</a:t>
            </a:r>
            <a:r>
              <a:rPr lang="fr-FR" dirty="0" smtClean="0"/>
              <a:t> </a:t>
            </a:r>
            <a:r>
              <a:rPr lang="fr-FR" dirty="0" err="1" smtClean="0"/>
              <a:t>Artilect</a:t>
            </a:r>
            <a:r>
              <a:rPr lang="fr-FR" dirty="0" smtClean="0"/>
              <a:t> </a:t>
            </a:r>
            <a:r>
              <a:rPr lang="fr-FR" smtClean="0"/>
              <a:t>de Toulouse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présentation par Guillaume Laurent (ingénieur Architecte):	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-du </a:t>
            </a:r>
            <a:r>
              <a:rPr lang="fr-FR" dirty="0" err="1" smtClean="0"/>
              <a:t>Fad</a:t>
            </a:r>
            <a:r>
              <a:rPr lang="fr-FR" dirty="0" smtClean="0"/>
              <a:t> </a:t>
            </a:r>
            <a:r>
              <a:rPr lang="fr-FR" dirty="0" err="1" smtClean="0"/>
              <a:t>Lab</a:t>
            </a:r>
            <a:r>
              <a:rPr lang="fr-FR" dirty="0" smtClean="0"/>
              <a:t> </a:t>
            </a:r>
            <a:r>
              <a:rPr lang="fr-FR" dirty="0" err="1" smtClean="0"/>
              <a:t>Artilect</a:t>
            </a:r>
            <a:r>
              <a:rPr lang="fr-FR" dirty="0" smtClean="0"/>
              <a:t> de Toulouse, accélérateurs de </a:t>
            </a:r>
            <a:r>
              <a:rPr lang="fr-FR" dirty="0" err="1" smtClean="0"/>
              <a:t>start</a:t>
            </a:r>
            <a:r>
              <a:rPr lang="fr-FR" dirty="0" smtClean="0"/>
              <a:t> up</a:t>
            </a:r>
          </a:p>
          <a:p>
            <a:pPr marL="0" indent="0">
              <a:buNone/>
            </a:pPr>
            <a:r>
              <a:rPr lang="fr-FR" dirty="0" smtClean="0"/>
              <a:t> 		-de sa conception d’une partie du  projet Cité du Vin de Bordeaux </a:t>
            </a:r>
          </a:p>
          <a:p>
            <a:pPr marL="0" indent="0">
              <a:buNone/>
            </a:pPr>
            <a:r>
              <a:rPr lang="fr-FR" dirty="0"/>
              <a:t>	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6 camarades présents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Journée du 05/12/2017 : conférences sur projet Ariane 6 +déjeuner+ visite du CNES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err="1" smtClean="0"/>
              <a:t>co</a:t>
            </a:r>
            <a:r>
              <a:rPr lang="fr-FR" dirty="0" smtClean="0"/>
              <a:t> organisation Ponts Alliance / AFGC </a:t>
            </a:r>
          </a:p>
          <a:p>
            <a:pPr marL="0" indent="0">
              <a:buNone/>
            </a:pPr>
            <a:r>
              <a:rPr lang="fr-FR" dirty="0"/>
              <a:t>	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err="1" smtClean="0"/>
              <a:t>conférences:projet</a:t>
            </a:r>
            <a:r>
              <a:rPr lang="fr-FR" dirty="0" smtClean="0"/>
              <a:t> industriel Ariane 6 ( par Ariane Group), les infrastructures dédiés à Kourou et le chantier en 	cours (par le </a:t>
            </a:r>
            <a:r>
              <a:rPr lang="fr-FR" dirty="0" err="1" smtClean="0"/>
              <a:t>Cnes</a:t>
            </a:r>
            <a:r>
              <a:rPr lang="fr-FR" dirty="0" smtClean="0"/>
              <a:t> et Eiffage),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Visite de salles de pilotage de satellites et engins spatiaux( dont une en opération)</a:t>
            </a:r>
          </a:p>
          <a:p>
            <a:pPr marL="0" indent="0">
              <a:buNone/>
            </a:pPr>
            <a:r>
              <a:rPr lang="fr-FR" dirty="0"/>
              <a:t>	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	32 présents dont 8 camarades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des régions Ponts Alumni</a:t>
            </a:r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938" y="23758216"/>
            <a:ext cx="16362465" cy="2181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55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Projets pour 2018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 ce stade ,  pas de projet clairement  identifié pour  2018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des régions Ponts Alumni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962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Points forts et opportunités à saisir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Séminaire des régions Ponts Alumni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8771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70</Words>
  <Application>Microsoft Office PowerPoint</Application>
  <PresentationFormat>Affichage à l'écran (4:3)</PresentationFormat>
  <Paragraphs>38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Séminaire PA du 20 janvier</vt:lpstr>
      <vt:lpstr>Historique, organisation humaine, bilan de l’activité</vt:lpstr>
      <vt:lpstr>Projets pour 2018</vt:lpstr>
      <vt:lpstr>Points forts et opportunités à saisir</vt:lpstr>
    </vt:vector>
  </TitlesOfParts>
  <Company>Movendi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Séminaire PA du 20 janvier</dc:title>
  <dc:creator>Dominique de Robillard</dc:creator>
  <cp:lastModifiedBy>Utilisateur</cp:lastModifiedBy>
  <cp:revision>13</cp:revision>
  <dcterms:created xsi:type="dcterms:W3CDTF">2018-01-09T11:46:35Z</dcterms:created>
  <dcterms:modified xsi:type="dcterms:W3CDTF">2018-01-18T06:50:36Z</dcterms:modified>
</cp:coreProperties>
</file>